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81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4539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422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4694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173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0302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146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492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528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7653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6743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EAE23-FCF4-4BC9-9EEC-762BFCD40A78}" type="datetimeFigureOut">
              <a:rPr lang="en-AU" smtClean="0"/>
              <a:t>3/04/2018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A0654-477D-4731-93EE-65BB6A45A88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139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TC Warnings and need to update guidelines for ship decision making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680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Day 0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0326"/>
            <a:ext cx="844867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 descr="Image result for tropical cyclone symb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5820178" y="2276872"/>
            <a:ext cx="984070" cy="10081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5292080" y="2348880"/>
            <a:ext cx="984070" cy="10081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84117" y="2780928"/>
            <a:ext cx="588083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/>
          <p:cNvSpPr/>
          <p:nvPr/>
        </p:nvSpPr>
        <p:spPr>
          <a:xfrm rot="19930936">
            <a:off x="5784117" y="5373216"/>
            <a:ext cx="228043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Arc 14"/>
          <p:cNvSpPr/>
          <p:nvPr/>
        </p:nvSpPr>
        <p:spPr>
          <a:xfrm rot="19849007">
            <a:off x="4803043" y="4483574"/>
            <a:ext cx="1008112" cy="324036"/>
          </a:xfrm>
          <a:prstGeom prst="arc">
            <a:avLst>
              <a:gd name="adj1" fmla="val 11501326"/>
              <a:gd name="adj2" fmla="val 20975994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347864" y="1628800"/>
            <a:ext cx="2436254" cy="3759504"/>
          </a:xfrm>
          <a:prstGeom prst="straightConnector1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77321" y="4077072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  <p:sp>
        <p:nvSpPr>
          <p:cNvPr id="21" name="TextBox 20"/>
          <p:cNvSpPr txBox="1"/>
          <p:nvPr/>
        </p:nvSpPr>
        <p:spPr>
          <a:xfrm>
            <a:off x="5260230" y="2005694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  <p:sp>
        <p:nvSpPr>
          <p:cNvPr id="20" name="TextBox 19"/>
          <p:cNvSpPr txBox="1"/>
          <p:nvPr/>
        </p:nvSpPr>
        <p:spPr>
          <a:xfrm>
            <a:off x="2987824" y="494116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Ships travel ~200nm in 24 hours</a:t>
            </a:r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6444209" y="162880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Tropical Cyclones travel ~100nm in 24 hours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474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Day 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0326"/>
            <a:ext cx="844867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 descr="Image result for tropical cyclone symb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5139633" y="2231010"/>
            <a:ext cx="984070" cy="10081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4611535" y="2303018"/>
            <a:ext cx="984070" cy="10081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103572" y="2735066"/>
            <a:ext cx="588083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79685" y="1959832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  <p:sp>
        <p:nvSpPr>
          <p:cNvPr id="23" name="Isosceles Triangle 22"/>
          <p:cNvSpPr/>
          <p:nvPr/>
        </p:nvSpPr>
        <p:spPr>
          <a:xfrm rot="19930936">
            <a:off x="5075996" y="4253146"/>
            <a:ext cx="228043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Arc 23"/>
          <p:cNvSpPr/>
          <p:nvPr/>
        </p:nvSpPr>
        <p:spPr>
          <a:xfrm rot="19849007">
            <a:off x="4192573" y="3388576"/>
            <a:ext cx="723026" cy="324036"/>
          </a:xfrm>
          <a:prstGeom prst="arc">
            <a:avLst>
              <a:gd name="adj1" fmla="val 11501326"/>
              <a:gd name="adj2" fmla="val 20975994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275856" y="1460326"/>
            <a:ext cx="1800141" cy="2807908"/>
          </a:xfrm>
          <a:prstGeom prst="straightConnector1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79912" y="3645024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8553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Day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0326"/>
            <a:ext cx="844867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 descr="Image result for tropical cyclone symb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Oval 5"/>
          <p:cNvSpPr/>
          <p:nvPr/>
        </p:nvSpPr>
        <p:spPr>
          <a:xfrm>
            <a:off x="4339860" y="2332026"/>
            <a:ext cx="984070" cy="10081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3811762" y="2404034"/>
            <a:ext cx="984070" cy="100811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303799" y="2836082"/>
            <a:ext cx="588083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/>
          <p:cNvSpPr/>
          <p:nvPr/>
        </p:nvSpPr>
        <p:spPr>
          <a:xfrm rot="19930936">
            <a:off x="4231478" y="2964546"/>
            <a:ext cx="228043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275856" y="1412776"/>
            <a:ext cx="955625" cy="1566859"/>
          </a:xfrm>
          <a:prstGeom prst="straightConnector1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79912" y="2060848"/>
            <a:ext cx="90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+24hrs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0063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Considerations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Need to update avoidance tactics to consider WWMIWS TC warning service and forecast positions.</a:t>
            </a:r>
          </a:p>
          <a:p>
            <a:endParaRPr lang="en-AU" dirty="0" smtClean="0"/>
          </a:p>
          <a:p>
            <a:r>
              <a:rPr lang="en-AU" dirty="0" smtClean="0"/>
              <a:t>Promote the WWMIWS TC warning service</a:t>
            </a:r>
          </a:p>
        </p:txBody>
      </p:sp>
    </p:spTree>
    <p:extLst>
      <p:ext uri="{BB962C8B-B14F-4D97-AF65-F5344CB8AC3E}">
        <p14:creationId xmlns:p14="http://schemas.microsoft.com/office/powerpoint/2010/main" val="360368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Considerations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Typical radius of gales is 100nm</a:t>
            </a:r>
          </a:p>
          <a:p>
            <a:r>
              <a:rPr lang="en-AU" dirty="0" smtClean="0"/>
              <a:t>This equates to 12 hours travel time.</a:t>
            </a:r>
          </a:p>
          <a:p>
            <a:r>
              <a:rPr lang="en-AU" dirty="0" smtClean="0"/>
              <a:t>Need to update education to mariners</a:t>
            </a:r>
          </a:p>
          <a:p>
            <a:r>
              <a:rPr lang="en-AU" dirty="0" smtClean="0"/>
              <a:t>“Stay 12 hours transit time or 100nm away from a TC.”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2475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98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TC Warnings and need to update guidelines for ship decision making</vt:lpstr>
      <vt:lpstr>Day 0</vt:lpstr>
      <vt:lpstr>Day 1</vt:lpstr>
      <vt:lpstr>Day 2</vt:lpstr>
      <vt:lpstr>Considerations</vt:lpstr>
      <vt:lpstr>Considerations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 Warnings</dc:title>
  <dc:creator>Neal</dc:creator>
  <cp:lastModifiedBy>Neal</cp:lastModifiedBy>
  <cp:revision>7</cp:revision>
  <dcterms:created xsi:type="dcterms:W3CDTF">2018-04-03T18:06:49Z</dcterms:created>
  <dcterms:modified xsi:type="dcterms:W3CDTF">2018-04-03T18:52:32Z</dcterms:modified>
</cp:coreProperties>
</file>